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6D6"/>
              </a:solidFill>
              <a:prstDash val="solid"/>
              <a:miter lim="400000"/>
            </a:ln>
          </a:left>
          <a:right>
            <a:ln w="254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254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6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32650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6D6"/>
              </a:solidFill>
              <a:prstDash val="solid"/>
              <a:miter lim="400000"/>
            </a:ln>
          </a:top>
          <a:bottom>
            <a:ln w="254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32650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84E00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17101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AAAAA"/>
              </a:solidFill>
              <a:prstDash val="solid"/>
              <a:miter lim="400000"/>
            </a:ln>
          </a:left>
          <a:right>
            <a:ln w="12700" cap="flat">
              <a:solidFill>
                <a:srgbClr val="AAAAAA"/>
              </a:solidFill>
              <a:prstDash val="solid"/>
              <a:miter lim="400000"/>
            </a:ln>
          </a:right>
          <a:top>
            <a:ln w="12700" cap="flat">
              <a:solidFill>
                <a:srgbClr val="AAAAAA"/>
              </a:solidFill>
              <a:prstDash val="solid"/>
              <a:miter lim="400000"/>
            </a:ln>
          </a:top>
          <a:bottom>
            <a:ln w="12700" cap="flat">
              <a:solidFill>
                <a:srgbClr val="AAAAAA"/>
              </a:solidFill>
              <a:prstDash val="solid"/>
              <a:miter lim="400000"/>
            </a:ln>
          </a:bottom>
          <a:insideH>
            <a:ln w="12700" cap="flat">
              <a:solidFill>
                <a:srgbClr val="AAAAAA"/>
              </a:solidFill>
              <a:prstDash val="solid"/>
              <a:miter lim="400000"/>
            </a:ln>
          </a:insideH>
          <a:insideV>
            <a:ln w="12700" cap="flat">
              <a:solidFill>
                <a:srgbClr val="AAAAA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106375"/>
              <a:satOff val="9554"/>
              <a:lumOff val="-13516"/>
            </a:schemeClr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106375"/>
              <a:satOff val="9554"/>
              <a:lumOff val="-13516"/>
            </a:schemeClr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hueOff val="-119728"/>
              <a:satOff val="5580"/>
              <a:lumOff val="-12961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50E48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50E48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909090"/>
              </a:solidFill>
              <a:prstDash val="solid"/>
              <a:miter lim="400000"/>
            </a:ln>
          </a:left>
          <a:right>
            <a:ln w="12700" cap="flat">
              <a:solidFill>
                <a:srgbClr val="909090"/>
              </a:solidFill>
              <a:prstDash val="solid"/>
              <a:miter lim="400000"/>
            </a:ln>
          </a:right>
          <a:top>
            <a:ln w="12700" cap="flat">
              <a:solidFill>
                <a:srgbClr val="909090"/>
              </a:solidFill>
              <a:prstDash val="solid"/>
              <a:miter lim="400000"/>
            </a:ln>
          </a:top>
          <a:bottom>
            <a:ln w="12700" cap="flat">
              <a:solidFill>
                <a:srgbClr val="909090"/>
              </a:solidFill>
              <a:prstDash val="solid"/>
              <a:miter lim="400000"/>
            </a:ln>
          </a:bottom>
          <a:insideH>
            <a:ln w="12700" cap="flat">
              <a:solidFill>
                <a:srgbClr val="909090"/>
              </a:solidFill>
              <a:prstDash val="solid"/>
              <a:miter lim="400000"/>
            </a:ln>
          </a:insideH>
          <a:insideV>
            <a:ln w="12700" cap="flat">
              <a:solidFill>
                <a:srgbClr val="90909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98089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6A0AC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6A0AC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5400"/>
            </a:lvl1pPr>
            <a:lvl2pPr marL="0" indent="0" algn="ctr">
              <a:spcBef>
                <a:spcPts val="0"/>
              </a:spcBef>
              <a:buClrTx/>
              <a:buSzTx/>
              <a:buNone/>
              <a:defRPr sz="5400"/>
            </a:lvl2pPr>
            <a:lvl3pPr marL="0" indent="0" algn="ctr">
              <a:spcBef>
                <a:spcPts val="0"/>
              </a:spcBef>
              <a:buClrTx/>
              <a:buSzTx/>
              <a:buNone/>
              <a:defRPr sz="5400"/>
            </a:lvl3pPr>
            <a:lvl4pPr marL="0" indent="0" algn="ctr">
              <a:spcBef>
                <a:spcPts val="0"/>
              </a:spcBef>
              <a:buClrTx/>
              <a:buSzTx/>
              <a:buNone/>
              <a:defRPr sz="5400"/>
            </a:lvl4pPr>
            <a:lvl5pPr marL="0" indent="0" algn="ctr">
              <a:spcBef>
                <a:spcPts val="0"/>
              </a:spcBef>
              <a:buClrTx/>
              <a:buSzTx/>
              <a:buNone/>
              <a:defRPr sz="5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/>
          <p:nvPr>
            <p:ph type="pic" idx="13"/>
          </p:nvPr>
        </p:nvSpPr>
        <p:spPr>
          <a:xfrm>
            <a:off x="2921000" y="330200"/>
            <a:ext cx="18542000" cy="92075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Title Text"/>
          <p:cNvSpPr txBox="1"/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2" name="Body Level One…"/>
          <p:cNvSpPr txBox="1"/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5400"/>
            </a:lvl1pPr>
            <a:lvl2pPr marL="0" indent="0" algn="ctr">
              <a:spcBef>
                <a:spcPts val="0"/>
              </a:spcBef>
              <a:buClrTx/>
              <a:buSzTx/>
              <a:buNone/>
              <a:defRPr sz="5400"/>
            </a:lvl2pPr>
            <a:lvl3pPr marL="0" indent="0" algn="ctr">
              <a:spcBef>
                <a:spcPts val="0"/>
              </a:spcBef>
              <a:buClrTx/>
              <a:buSzTx/>
              <a:buNone/>
              <a:defRPr sz="5400"/>
            </a:lvl3pPr>
            <a:lvl4pPr marL="0" indent="0" algn="ctr">
              <a:spcBef>
                <a:spcPts val="0"/>
              </a:spcBef>
              <a:buClrTx/>
              <a:buSzTx/>
              <a:buNone/>
              <a:defRPr sz="5400"/>
            </a:lvl4pPr>
            <a:lvl5pPr marL="0" indent="0" algn="ctr">
              <a:spcBef>
                <a:spcPts val="0"/>
              </a:spcBef>
              <a:buClrTx/>
              <a:buSzTx/>
              <a:buNone/>
              <a:defRPr sz="5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/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/>
          <p:nvPr>
            <p:ph type="pic" idx="13"/>
          </p:nvPr>
        </p:nvSpPr>
        <p:spPr>
          <a:xfrm>
            <a:off x="8016875" y="-63500"/>
            <a:ext cx="19831050" cy="132207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Title Text"/>
          <p:cNvSpPr txBox="1"/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pPr/>
            <a:r>
              <a:t>Title Text</a:t>
            </a:r>
          </a:p>
        </p:txBody>
      </p:sp>
      <p:sp>
        <p:nvSpPr>
          <p:cNvPr id="40" name="Body Level One…"/>
          <p:cNvSpPr txBox="1"/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5400"/>
            </a:lvl1pPr>
            <a:lvl2pPr marL="0" indent="0" algn="ctr">
              <a:spcBef>
                <a:spcPts val="0"/>
              </a:spcBef>
              <a:buClrTx/>
              <a:buSzTx/>
              <a:buNone/>
              <a:defRPr sz="5400"/>
            </a:lvl2pPr>
            <a:lvl3pPr marL="0" indent="0" algn="ctr">
              <a:spcBef>
                <a:spcPts val="0"/>
              </a:spcBef>
              <a:buClrTx/>
              <a:buSzTx/>
              <a:buNone/>
              <a:defRPr sz="5400"/>
            </a:lvl3pPr>
            <a:lvl4pPr marL="0" indent="0" algn="ctr">
              <a:spcBef>
                <a:spcPts val="0"/>
              </a:spcBef>
              <a:buClrTx/>
              <a:buSzTx/>
              <a:buNone/>
              <a:defRPr sz="5400"/>
            </a:lvl4pPr>
            <a:lvl5pPr marL="0" indent="0" algn="ctr">
              <a:spcBef>
                <a:spcPts val="0"/>
              </a:spcBef>
              <a:buClrTx/>
              <a:buSzTx/>
              <a:buNone/>
              <a:defRPr sz="5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7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ClrTx/>
            </a:lvl1pPr>
            <a:lvl2pPr>
              <a:buClrTx/>
            </a:lvl2pPr>
            <a:lvl3pPr>
              <a:buClrTx/>
            </a:lvl3pPr>
            <a:lvl4pPr>
              <a:buClrTx/>
            </a:lvl4pPr>
            <a:lvl5pPr>
              <a:buClrTx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/>
          <p:nvPr>
            <p:ph type="pic" idx="13"/>
          </p:nvPr>
        </p:nvSpPr>
        <p:spPr>
          <a:xfrm>
            <a:off x="9972675" y="2125132"/>
            <a:ext cx="16402050" cy="109347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7" name="Body Level One…"/>
          <p:cNvSpPr txBox="1"/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buClrTx/>
              <a:defRPr sz="3800"/>
            </a:lvl1pPr>
            <a:lvl2pPr marL="1117600" indent="-558800">
              <a:spcBef>
                <a:spcPts val="4500"/>
              </a:spcBef>
              <a:buClrTx/>
              <a:defRPr sz="3800"/>
            </a:lvl2pPr>
            <a:lvl3pPr marL="1676400" indent="-558800">
              <a:spcBef>
                <a:spcPts val="4500"/>
              </a:spcBef>
              <a:buClrTx/>
              <a:defRPr sz="3800"/>
            </a:lvl3pPr>
            <a:lvl4pPr marL="2235200" indent="-558800">
              <a:spcBef>
                <a:spcPts val="4500"/>
              </a:spcBef>
              <a:buClrTx/>
              <a:defRPr sz="3800"/>
            </a:lvl4pPr>
            <a:lvl5pPr marL="2794000" indent="-558800">
              <a:spcBef>
                <a:spcPts val="4500"/>
              </a:spcBef>
              <a:buClrTx/>
              <a:defRPr sz="3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/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buClrTx/>
            </a:lvl1pPr>
            <a:lvl2pPr>
              <a:buClrTx/>
            </a:lvl2pPr>
            <a:lvl3pPr>
              <a:buClrTx/>
            </a:lvl3pPr>
            <a:lvl4pPr>
              <a:buClrTx/>
            </a:lvl4pPr>
            <a:lvl5pPr>
              <a:buClrTx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/>
          <p:nvPr>
            <p:ph type="pic" sz="quarter" idx="13"/>
          </p:nvPr>
        </p:nvSpPr>
        <p:spPr>
          <a:xfrm>
            <a:off x="15290800" y="6870700"/>
            <a:ext cx="8343900" cy="5562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Image"/>
          <p:cNvSpPr/>
          <p:nvPr>
            <p:ph type="pic" sz="quarter" idx="14"/>
          </p:nvPr>
        </p:nvSpPr>
        <p:spPr>
          <a:xfrm>
            <a:off x="15316200" y="952500"/>
            <a:ext cx="8305800" cy="5537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Image"/>
          <p:cNvSpPr/>
          <p:nvPr>
            <p:ph type="pic" idx="15"/>
          </p:nvPr>
        </p:nvSpPr>
        <p:spPr>
          <a:xfrm>
            <a:off x="-1739900" y="-258233"/>
            <a:ext cx="20065999" cy="13377332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/>
          <p:nvPr>
            <p:ph type="body" sz="quarter" idx="13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None/>
              <a:defRPr i="1" sz="3200"/>
            </a:lvl1pPr>
          </a:lstStyle>
          <a:p>
            <a:pPr/>
            <a:r>
              <a:t>–Johnny Appleseed</a:t>
            </a:r>
          </a:p>
        </p:txBody>
      </p:sp>
      <p:sp>
        <p:nvSpPr>
          <p:cNvPr id="94" name="“Type a quote here.”"/>
          <p:cNvSpPr txBox="1"/>
          <p:nvPr>
            <p:ph type="body" sz="quarter" idx="14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None/>
              <a:defRPr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“Type a quote here.” </a:t>
            </a:r>
          </a:p>
        </p:txBody>
      </p:sp>
      <p:sp>
        <p:nvSpPr>
          <p:cNvPr id="9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/>
          <p:nvPr>
            <p:ph type="pic" idx="13"/>
          </p:nvPr>
        </p:nvSpPr>
        <p:spPr>
          <a:xfrm>
            <a:off x="0" y="-1291579"/>
            <a:ext cx="29260800" cy="195072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0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1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2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3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4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5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6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7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8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9.pn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0.pn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0" name="Body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2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4" name="Body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2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8" name="Body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2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2" name="Body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3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6" name="Body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3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0" name="Body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4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4" name="Body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4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8" name="Body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4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52" name="Body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5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56" name="Body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5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0" name="Body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6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4" name="Body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6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8" name="Body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6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72" name="Body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7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76" name="Body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7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0" name="Body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8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4" name="Body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8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8" name="Body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8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92" name="Body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9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96" name="Body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9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00" name="Body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0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Black">
  <a:themeElements>
    <a:clrScheme name="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EE220C"/>
      </a:accent5>
      <a:accent6>
        <a:srgbClr val="CB297B"/>
      </a:accent6>
      <a:hlink>
        <a:srgbClr val="0000FF"/>
      </a:hlink>
      <a:folHlink>
        <a:srgbClr val="FF00FF"/>
      </a:folHlink>
    </a:clrScheme>
    <a:fontScheme name="Black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Off val="13529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Black">
  <a:themeElements>
    <a:clrScheme name="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EE220C"/>
      </a:accent5>
      <a:accent6>
        <a:srgbClr val="CB297B"/>
      </a:accent6>
      <a:hlink>
        <a:srgbClr val="0000FF"/>
      </a:hlink>
      <a:folHlink>
        <a:srgbClr val="FF00FF"/>
      </a:folHlink>
    </a:clrScheme>
    <a:fontScheme name="Black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Off val="13529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