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63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13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1" name="Growth Track 4 | CONSTRUYE.pdf" descr="Growth Track 4 | CONSTRUY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2" descr="Código QR&#10;&#10;Descripción generada automáticamente">
            <a:extLst>
              <a:ext uri="{FF2B5EF4-FFF2-40B4-BE49-F238E27FC236}">
                <a16:creationId xmlns:a16="http://schemas.microsoft.com/office/drawing/2014/main" id="{FFA4C251-CA8F-0B84-2504-E7BAF1914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769" y="4021015"/>
            <a:ext cx="8616461" cy="86164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Helvetica Neue</vt:lpstr>
      <vt:lpstr>Helvetica Neue Light</vt:lpstr>
      <vt:lpstr>Helvetica Neue Medium</vt:lpstr>
      <vt:lpstr>Black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Pablo</dc:creator>
  <cp:lastModifiedBy>José Pablo</cp:lastModifiedBy>
  <cp:revision>1</cp:revision>
  <dcterms:modified xsi:type="dcterms:W3CDTF">2022-08-24T23:36:56Z</dcterms:modified>
</cp:coreProperties>
</file>